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11"/>
  </p:notesMasterIdLst>
  <p:handoutMasterIdLst>
    <p:handoutMasterId r:id="rId12"/>
  </p:handoutMasterIdLst>
  <p:sldIdLst>
    <p:sldId id="270" r:id="rId3"/>
    <p:sldId id="271" r:id="rId4"/>
    <p:sldId id="272" r:id="rId5"/>
    <p:sldId id="276" r:id="rId6"/>
    <p:sldId id="273" r:id="rId7"/>
    <p:sldId id="275" r:id="rId8"/>
    <p:sldId id="277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77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96" y="38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5/4/2017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Code Monkey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D.Eco</a:t>
            </a:r>
            <a:r>
              <a:rPr lang="en-US" dirty="0" smtClean="0"/>
              <a:t> Application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84" y="915631"/>
            <a:ext cx="2379779" cy="31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1 Transition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Demo</a:t>
            </a:r>
            <a:endParaRPr lang="en-US" dirty="0" smtClean="0"/>
          </a:p>
          <a:p>
            <a:r>
              <a:rPr lang="en-US" dirty="0" smtClean="0"/>
              <a:t>Acceptance testing</a:t>
            </a:r>
          </a:p>
          <a:p>
            <a:r>
              <a:rPr lang="en-US" dirty="0" smtClean="0"/>
              <a:t>Design Choices</a:t>
            </a:r>
          </a:p>
          <a:p>
            <a:r>
              <a:rPr lang="en-US" dirty="0" smtClean="0"/>
              <a:t>Plan for Sprint 2</a:t>
            </a:r>
            <a:endParaRPr lang="en-US" dirty="0" smtClean="0"/>
          </a:p>
        </p:txBody>
      </p:sp>
      <p:pic>
        <p:nvPicPr>
          <p:cNvPr id="5" name="Picture 4" descr="Team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499907" y="6369826"/>
            <a:ext cx="1478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April 5,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52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1907" y="-69936"/>
            <a:ext cx="6858000" cy="1600200"/>
          </a:xfrm>
        </p:spPr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</a:t>
            </a:r>
            <a:r>
              <a:rPr lang="en-US" dirty="0" smtClean="0"/>
              <a:t>, </a:t>
            </a:r>
            <a:r>
              <a:rPr lang="en-US" dirty="0" smtClean="0"/>
              <a:t>2017</a:t>
            </a:r>
            <a:endParaRPr lang="en-US" dirty="0"/>
          </a:p>
        </p:txBody>
      </p:sp>
      <p:pic>
        <p:nvPicPr>
          <p:cNvPr id="7" name="IMG_1905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5327" y="1446552"/>
            <a:ext cx="2873216" cy="510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7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49" y="1638300"/>
            <a:ext cx="2544581" cy="4525963"/>
          </a:xfrm>
        </p:spPr>
      </p:pic>
      <p:pic>
        <p:nvPicPr>
          <p:cNvPr id="4" name="Picture 3" descr="Team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4</a:t>
            </a:r>
            <a:r>
              <a:rPr lang="en-US" dirty="0" smtClean="0"/>
              <a:t>, </a:t>
            </a:r>
            <a:r>
              <a:rPr lang="en-US" dirty="0" smtClean="0"/>
              <a:t>2017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362" y="1600200"/>
            <a:ext cx="2566002" cy="45640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574" y="1597831"/>
            <a:ext cx="2568666" cy="4568801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649980" y="3561311"/>
            <a:ext cx="636270" cy="506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Left Arrow 14"/>
          <p:cNvSpPr/>
          <p:nvPr/>
        </p:nvSpPr>
        <p:spPr>
          <a:xfrm>
            <a:off x="7581785" y="3180533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urved Left Arrow 16"/>
          <p:cNvSpPr/>
          <p:nvPr/>
        </p:nvSpPr>
        <p:spPr>
          <a:xfrm rot="10800000">
            <a:off x="7140343" y="3140629"/>
            <a:ext cx="399011" cy="7216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30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Testing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1336159"/>
              </p:ext>
            </p:extLst>
          </p:nvPr>
        </p:nvGraphicFramePr>
        <p:xfrm>
          <a:off x="609600" y="1600200"/>
          <a:ext cx="1097280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4024214062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1838665537"/>
                    </a:ext>
                  </a:extLst>
                </a:gridCol>
              </a:tblGrid>
              <a:tr h="358140">
                <a:tc>
                  <a:txBody>
                    <a:bodyPr/>
                    <a:lstStyle/>
                    <a:p>
                      <a:r>
                        <a:rPr lang="en-US" dirty="0" smtClean="0"/>
                        <a:t>Test 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Pass?</a:t>
                      </a:r>
                      <a:r>
                        <a:rPr lang="en-US" baseline="0" dirty="0" smtClean="0"/>
                        <a:t> (Yes/No)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279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00066"/>
                  </a:ext>
                </a:extLst>
              </a:tr>
            </a:tbl>
          </a:graphicData>
        </a:graphic>
      </p:graphicFrame>
      <p:pic>
        <p:nvPicPr>
          <p:cNvPr id="5" name="Picture 4" descr="Team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23" y="206756"/>
            <a:ext cx="742103" cy="989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2291" y="6335573"/>
            <a:ext cx="162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Monkey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499907" y="6369826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4,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8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build – iOS </a:t>
            </a:r>
          </a:p>
          <a:p>
            <a:r>
              <a:rPr lang="en-US" dirty="0" smtClean="0"/>
              <a:t>No external data – hard-coded data</a:t>
            </a:r>
          </a:p>
          <a:p>
            <a:r>
              <a:rPr lang="en-US" dirty="0" smtClean="0"/>
              <a:t>Basic nodes</a:t>
            </a:r>
          </a:p>
          <a:p>
            <a:r>
              <a:rPr lang="en-US" dirty="0" smtClean="0"/>
              <a:t>No GPS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458" y="1866800"/>
            <a:ext cx="4178300" cy="46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1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 – Sprint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 least 1 tour (21 tree tour?)</a:t>
            </a:r>
          </a:p>
          <a:p>
            <a:r>
              <a:rPr lang="en-US" dirty="0" smtClean="0"/>
              <a:t>Database implementation</a:t>
            </a:r>
          </a:p>
          <a:p>
            <a:r>
              <a:rPr lang="en-US" dirty="0" smtClean="0"/>
              <a:t>GPS User location/route</a:t>
            </a:r>
          </a:p>
          <a:p>
            <a:r>
              <a:rPr lang="en-US" dirty="0" smtClean="0"/>
              <a:t>Menu/Search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7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– Sprint 2</a:t>
            </a:r>
            <a:endParaRPr lang="en-US" dirty="0"/>
          </a:p>
        </p:txBody>
      </p:sp>
      <p:graphicFrame>
        <p:nvGraphicFramePr>
          <p:cNvPr id="5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9323781"/>
              </p:ext>
            </p:extLst>
          </p:nvPr>
        </p:nvGraphicFramePr>
        <p:xfrm>
          <a:off x="609600" y="2352502"/>
          <a:ext cx="10972800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What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Requirements</a:t>
                      </a:r>
                    </a:p>
                    <a:p>
                      <a:r>
                        <a:rPr lang="en-US" dirty="0" smtClean="0"/>
                        <a:t>(Update Use Case)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Analysis</a:t>
                      </a:r>
                    </a:p>
                    <a:p>
                      <a:r>
                        <a:rPr lang="en-US" dirty="0" smtClean="0"/>
                        <a:t>(Update cost, risk</a:t>
                      </a:r>
                      <a:r>
                        <a:rPr lang="en-US" baseline="0" dirty="0" smtClean="0"/>
                        <a:t> &amp; effort estimate)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Design</a:t>
                      </a:r>
                    </a:p>
                    <a:p>
                      <a:r>
                        <a:rPr lang="en-US" dirty="0" smtClean="0"/>
                        <a:t>(Platforms &amp; Architecture)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--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82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mpany background presentation" id="{7C18907C-4901-42BD-8F2C-E63B32C9DCA3}" vid="{B4FC953D-0C69-4290-95E2-4EA0E2E67D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9111A70-0198-4F40-BEFB-ADDC651BCC6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0</TotalTime>
  <Words>126</Words>
  <Application>Microsoft Office PowerPoint</Application>
  <PresentationFormat>Widescreen</PresentationFormat>
  <Paragraphs>47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Courier New</vt:lpstr>
      <vt:lpstr>Palatino Linotype</vt:lpstr>
      <vt:lpstr>Company background presentation</vt:lpstr>
      <vt:lpstr>D.Eco Application</vt:lpstr>
      <vt:lpstr>Sprint 1 Transition</vt:lpstr>
      <vt:lpstr>Demonstration</vt:lpstr>
      <vt:lpstr>Demonstration</vt:lpstr>
      <vt:lpstr>Acceptance Testing</vt:lpstr>
      <vt:lpstr>Design Choices</vt:lpstr>
      <vt:lpstr>What’s Next? – Sprint 2</vt:lpstr>
      <vt:lpstr>Plan – Sprint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2017-04-02T20:46:29Z</dcterms:created>
  <dcterms:modified xsi:type="dcterms:W3CDTF">2017-05-04T22:37:30Z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TC034605109991</vt:lpwstr>
  </property>
</Properties>
</file>

<file path=docProps/thumbnail.jpeg>
</file>